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67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99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463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958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372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33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854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478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806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028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268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07500-CEAA-4747-82CA-ABF6F23C6848}" type="datetimeFigureOut">
              <a:rPr lang="ko-KR" altLang="en-US" smtClean="0"/>
              <a:t>2019-04-26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75D6-7ED5-4231-A7B4-81607161A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41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29728" y="687817"/>
            <a:ext cx="584920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1. Prepare 3 USBs for update. </a:t>
            </a:r>
          </a:p>
          <a:p>
            <a:pPr marL="342900" indent="-342900">
              <a:buAutoNum type="arabicPeriod"/>
            </a:pPr>
            <a:endParaRPr lang="en-US" altLang="ko-KR" dirty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2. Copy files from PC to USB.</a:t>
            </a:r>
          </a:p>
          <a:p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    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- 1</a:t>
            </a:r>
            <a:r>
              <a:rPr lang="en-US" altLang="ko-KR" sz="1400" baseline="300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st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: </a:t>
            </a:r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LG_PMS_DEU15_10.05.6501.R1367_R1754_1919_191A</a:t>
            </a:r>
            <a:endParaRPr lang="en-US" altLang="ko-KR" sz="1400" dirty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    </a:t>
            </a:r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- 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2</a:t>
            </a:r>
            <a:r>
              <a:rPr lang="en-US" altLang="ko-KR" sz="1400" baseline="300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nd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: LG_PMS_DEU15_10.05.6501.R1367_R3XXX_191A_1920</a:t>
            </a:r>
            <a:endParaRPr lang="en-US" altLang="ko-KR" sz="1400" dirty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   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- 3</a:t>
            </a:r>
            <a:r>
              <a:rPr lang="en-US" altLang="ko-KR" sz="1400" baseline="300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rd</a:t>
            </a:r>
            <a:r>
              <a:rPr lang="en-US" altLang="ko-KR" sz="1400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: LG_PMS_DEU15_10.05.6501.R1367_R3755_1920_1920</a:t>
            </a:r>
            <a:endParaRPr lang="en-US" altLang="ko-KR" sz="1400" dirty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endParaRPr lang="en-US" altLang="ko-KR" dirty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3. Inserted order is very important to update.</a:t>
            </a:r>
          </a:p>
          <a:p>
            <a:endParaRPr lang="en-US" altLang="ko-KR" dirty="0" smtClean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4. Refer to next page for update process.</a:t>
            </a:r>
          </a:p>
          <a:p>
            <a:endParaRPr lang="en-US" altLang="ko-KR" dirty="0" smtClean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5. </a:t>
            </a:r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Repeat 3 times using 3 different files.</a:t>
            </a:r>
          </a:p>
          <a:p>
            <a:endParaRPr lang="en-US" altLang="ko-KR" dirty="0" smtClean="0">
              <a:latin typeface="Arial" panose="020B0604020202020204" pitchFamily="34" charset="0"/>
              <a:ea typeface="LG스마트체2.0 Regular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6. Check the SW version.</a:t>
            </a:r>
          </a:p>
          <a:p>
            <a:r>
              <a:rPr lang="en-US" altLang="ko-KR" dirty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atin typeface="Arial" panose="020B0604020202020204" pitchFamily="34" charset="0"/>
                <a:ea typeface="LG스마트체2.0 Regular" panose="020B0600000101010101" pitchFamily="50" charset="-127"/>
                <a:cs typeface="Arial" panose="020B0604020202020204" pitchFamily="34" charset="0"/>
              </a:rPr>
              <a:t>    Last page shows SW information for each case.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9729" y="179608"/>
            <a:ext cx="561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Update Guide</a:t>
            </a:r>
            <a:endParaRPr lang="ko-KR" altLang="en-US" sz="2000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01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706" y="8236341"/>
            <a:ext cx="2644055" cy="1487283"/>
          </a:xfrm>
          <a:prstGeom prst="rect">
            <a:avLst/>
          </a:prstGeom>
        </p:spPr>
      </p:pic>
      <p:sp>
        <p:nvSpPr>
          <p:cNvPr id="23" name="타원 22"/>
          <p:cNvSpPr/>
          <p:nvPr/>
        </p:nvSpPr>
        <p:spPr>
          <a:xfrm>
            <a:off x="5644444" y="8687749"/>
            <a:ext cx="417688" cy="417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706" y="1962031"/>
            <a:ext cx="2644055" cy="148728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729" y="1962030"/>
            <a:ext cx="2644055" cy="148728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l="14432" t="40331" r="6700" b="34586"/>
          <a:stretch/>
        </p:blipFill>
        <p:spPr>
          <a:xfrm>
            <a:off x="679103" y="4249273"/>
            <a:ext cx="2375967" cy="42506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/>
          <a:srcRect l="12263" t="46665" r="1993" b="30181"/>
          <a:stretch/>
        </p:blipFill>
        <p:spPr>
          <a:xfrm>
            <a:off x="682086" y="4859376"/>
            <a:ext cx="2370000" cy="360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/>
          <a:srcRect l="6090" t="41203" r="1294" b="33713"/>
          <a:stretch/>
        </p:blipFill>
        <p:spPr>
          <a:xfrm>
            <a:off x="710307" y="5404419"/>
            <a:ext cx="2313559" cy="35245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7"/>
          <a:srcRect l="3979" t="42255" r="-215" b="33947"/>
          <a:stretch/>
        </p:blipFill>
        <p:spPr>
          <a:xfrm>
            <a:off x="692213" y="5941917"/>
            <a:ext cx="2349747" cy="32684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8"/>
          <a:srcRect l="17813" t="48060" r="12359" b="37142"/>
          <a:stretch/>
        </p:blipFill>
        <p:spPr>
          <a:xfrm rot="60000">
            <a:off x="638398" y="7114934"/>
            <a:ext cx="2457377" cy="29294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TextBox 10"/>
          <p:cNvSpPr txBox="1"/>
          <p:nvPr/>
        </p:nvSpPr>
        <p:spPr>
          <a:xfrm>
            <a:off x="729729" y="1315699"/>
            <a:ext cx="5613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2. R</a:t>
            </a:r>
            <a:r>
              <a:rPr lang="en-US" altLang="ko-KR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emove the inserted</a:t>
            </a:r>
            <a:r>
              <a:rPr lang="en-US" altLang="ko-KR" b="1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</a:t>
            </a:r>
            <a:r>
              <a:rPr lang="en-US" altLang="ko-KR" sz="2000" b="1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W</a:t>
            </a:r>
            <a:r>
              <a:rPr lang="en-US" altLang="ko-KR" sz="2000" b="1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LAN</a:t>
            </a:r>
            <a:r>
              <a:rPr lang="en-US" altLang="ko-KR" sz="2000" b="1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dongle</a:t>
            </a:r>
            <a:r>
              <a:rPr lang="en-US" altLang="ko-KR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and then insert the included </a:t>
            </a:r>
            <a:r>
              <a:rPr lang="en-US" altLang="ko-KR" sz="2000" b="1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USB memory</a:t>
            </a:r>
            <a:r>
              <a:rPr lang="en-US" altLang="ko-KR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.</a:t>
            </a:r>
            <a:endParaRPr lang="ko-KR" altLang="en-US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675467" y="2413438"/>
            <a:ext cx="417688" cy="417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5621867" y="2413438"/>
            <a:ext cx="417688" cy="417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9729" y="687817"/>
            <a:ext cx="561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1. After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connecting all the </a:t>
            </a:r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wires (PV, Grid, Battery, BMS, Meter), Turn on the Product</a:t>
            </a:r>
            <a:endParaRPr lang="ko-KR" altLang="en-US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9729" y="3605127"/>
            <a:ext cx="561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3. If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the update is in progress, LED lite one by one. </a:t>
            </a:r>
          </a:p>
          <a:p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The </a:t>
            </a:r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update takes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time about 4 to 5 minutes.</a:t>
            </a:r>
            <a:endParaRPr lang="ko-KR" altLang="en-US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729" y="6453805"/>
            <a:ext cx="561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4. If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the update is done, LED of "Solar" lite </a:t>
            </a:r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on and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LED of "</a:t>
            </a:r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Power, 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WLAN" is </a:t>
            </a:r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blinking</a:t>
            </a:r>
            <a:endParaRPr lang="ko-KR" altLang="en-US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9"/>
          <a:srcRect l="18323" t="53704" r="8398" b="31178"/>
          <a:stretch/>
        </p:blipFill>
        <p:spPr>
          <a:xfrm rot="-60000">
            <a:off x="3700994" y="7143348"/>
            <a:ext cx="2444136" cy="283658"/>
          </a:xfrm>
          <a:prstGeom prst="rect">
            <a:avLst/>
          </a:prstGeom>
        </p:spPr>
      </p:pic>
      <p:sp>
        <p:nvSpPr>
          <p:cNvPr id="3" name="아래쪽 화살표 2"/>
          <p:cNvSpPr/>
          <p:nvPr/>
        </p:nvSpPr>
        <p:spPr>
          <a:xfrm>
            <a:off x="1763276" y="4651755"/>
            <a:ext cx="207619" cy="18504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7" name="아래쪽 화살표 16"/>
          <p:cNvSpPr/>
          <p:nvPr/>
        </p:nvSpPr>
        <p:spPr>
          <a:xfrm>
            <a:off x="1763276" y="5237095"/>
            <a:ext cx="207619" cy="18504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8" name="아래쪽 화살표 17"/>
          <p:cNvSpPr/>
          <p:nvPr/>
        </p:nvSpPr>
        <p:spPr>
          <a:xfrm>
            <a:off x="1763276" y="5744818"/>
            <a:ext cx="207619" cy="18504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9" name="위쪽/아래쪽 화살표 18"/>
          <p:cNvSpPr/>
          <p:nvPr/>
        </p:nvSpPr>
        <p:spPr>
          <a:xfrm rot="5400000">
            <a:off x="3294615" y="7082293"/>
            <a:ext cx="207619" cy="364847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07" y="8236342"/>
            <a:ext cx="2644055" cy="14872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9729" y="7590010"/>
            <a:ext cx="5613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5. Now, Update is done. R</a:t>
            </a:r>
            <a:r>
              <a:rPr lang="en-US" altLang="ko-KR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emove the inserted </a:t>
            </a:r>
            <a:r>
              <a:rPr lang="en-US" altLang="ko-KR" sz="2000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USB memory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</a:t>
            </a:r>
            <a:r>
              <a:rPr lang="en-US" altLang="ko-KR" dirty="0" smtClean="0">
                <a:effectLst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and then insert the </a:t>
            </a:r>
            <a:r>
              <a:rPr lang="en-US" altLang="ko-KR" sz="2000" b="1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WLAN </a:t>
            </a:r>
            <a:r>
              <a:rPr lang="en-US" altLang="ko-KR" sz="2000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dongle</a:t>
            </a:r>
            <a:r>
              <a:rPr lang="en-US" altLang="ko-KR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.</a:t>
            </a:r>
            <a:endParaRPr lang="ko-KR" altLang="en-US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633468" y="8687749"/>
            <a:ext cx="417688" cy="4176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5" name="아래쪽 화살표 24"/>
          <p:cNvSpPr/>
          <p:nvPr/>
        </p:nvSpPr>
        <p:spPr>
          <a:xfrm rot="16200000">
            <a:off x="3425013" y="2589912"/>
            <a:ext cx="207619" cy="18504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6" name="아래쪽 화살표 25"/>
          <p:cNvSpPr/>
          <p:nvPr/>
        </p:nvSpPr>
        <p:spPr>
          <a:xfrm rot="16200000">
            <a:off x="3425013" y="8915736"/>
            <a:ext cx="207619" cy="18504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9729" y="179608"/>
            <a:ext cx="561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Update Guide</a:t>
            </a:r>
            <a:endParaRPr lang="ko-KR" altLang="en-US" sz="2000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751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96" y="2309834"/>
            <a:ext cx="2990991" cy="532285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29729" y="179608"/>
            <a:ext cx="561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SW information</a:t>
            </a:r>
            <a:endParaRPr lang="ko-KR" altLang="en-US" sz="2000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85061" y="7792500"/>
            <a:ext cx="3099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&lt; Final Image &gt;</a:t>
            </a:r>
            <a:endParaRPr lang="ko-KR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057897" y="4971261"/>
            <a:ext cx="1814620" cy="31370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73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202</Words>
  <Application>Microsoft Office PowerPoint</Application>
  <PresentationFormat>A4 용지(210x297mm)</PresentationFormat>
  <Paragraphs>25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LG스마트체2.0 Regular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김진표/연구원/ESS제어개발팀(jinpyo1.kim@lge.com)</dc:creator>
  <cp:lastModifiedBy>송인범/선임연구원/ESS제어개발팀(inbeom.song@lge.com)</cp:lastModifiedBy>
  <cp:revision>14</cp:revision>
  <dcterms:created xsi:type="dcterms:W3CDTF">2019-04-04T06:20:13Z</dcterms:created>
  <dcterms:modified xsi:type="dcterms:W3CDTF">2019-04-26T05:48:08Z</dcterms:modified>
</cp:coreProperties>
</file>